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57" d="100"/>
          <a:sy n="57" d="100"/>
        </p:scale>
        <p:origin x="-4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36C863CE-4BB8-7868-887C-DF4D2FCAE2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406150" cy="568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42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06" userDrawn="1">
          <p15:clr>
            <a:srgbClr val="FBAE40"/>
          </p15:clr>
        </p15:guide>
        <p15:guide id="2" pos="1020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8449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06" userDrawn="1">
          <p15:clr>
            <a:srgbClr val="FBAE40"/>
          </p15:clr>
        </p15:guide>
        <p15:guide id="2" pos="102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637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64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18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110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9039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2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7432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83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464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81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17C0C0-EFA8-F947-9941-D2580096C39A}" type="datetimeFigureOut">
              <a:rPr lang="es-ES" smtClean="0"/>
              <a:t>18/11/25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0E9A9B-3884-6C40-AE43-EF73A7D971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284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6739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Macintosh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Ismael Buño</dc:creator>
  <cp:lastModifiedBy>Pilar Larios</cp:lastModifiedBy>
  <cp:revision>2</cp:revision>
  <dcterms:created xsi:type="dcterms:W3CDTF">2025-09-15T17:43:27Z</dcterms:created>
  <dcterms:modified xsi:type="dcterms:W3CDTF">2025-11-18T11:20:44Z</dcterms:modified>
</cp:coreProperties>
</file>